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908" r:id="rId5"/>
    <p:sldId id="986" r:id="rId6"/>
    <p:sldId id="975" r:id="rId7"/>
    <p:sldId id="976" r:id="rId8"/>
    <p:sldId id="977" r:id="rId9"/>
    <p:sldId id="978" r:id="rId10"/>
    <p:sldId id="985" r:id="rId11"/>
    <p:sldId id="980" r:id="rId12"/>
    <p:sldId id="981" r:id="rId13"/>
    <p:sldId id="982" r:id="rId14"/>
    <p:sldId id="983" r:id="rId15"/>
    <p:sldId id="979" r:id="rId16"/>
    <p:sldId id="984" r:id="rId17"/>
  </p:sldIdLst>
  <p:sldSz cx="12192000" cy="6858000"/>
  <p:notesSz cx="6858000" cy="1876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A9108-B4DE-4F40-9113-C7EE0D1E69F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C1C87-187D-48F6-BE25-39617220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1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48072-BF72-4C52-A235-425D517132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8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0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88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6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48072-BF72-4C52-A235-425D517132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69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8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73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48072-BF72-4C52-A235-425D517132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9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5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1C87-187D-48F6-BE25-39617220F7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7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2"/>
              </a:gs>
              <a:gs pos="100000">
                <a:srgbClr val="008745"/>
              </a:gs>
              <a:gs pos="0">
                <a:srgbClr val="00874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8745"/>
              </a:solidFill>
              <a:latin typeface="Trefoil San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29" y="-736607"/>
            <a:ext cx="5780424" cy="5780424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86453" y="2874963"/>
            <a:ext cx="10972800" cy="2355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buFontTx/>
              <a:buNone/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C12AA3-6E81-C746-8BB2-6661939CBDD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DIVIDER PAGE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564069" y="1722138"/>
            <a:ext cx="10972800" cy="9547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b="1" kern="1200" baseline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5733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0227" y="1925338"/>
            <a:ext cx="10972800" cy="954793"/>
          </a:xfrm>
        </p:spPr>
        <p:txBody>
          <a:bodyPr>
            <a:normAutofit/>
          </a:bodyPr>
          <a:lstStyle>
            <a:lvl1pPr algn="l">
              <a:defRPr sz="5733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585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with eyebrow &amp;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" y="6070601"/>
            <a:ext cx="12192001" cy="803468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7" y="626534"/>
            <a:ext cx="10024300" cy="741501"/>
          </a:xfrm>
        </p:spPr>
        <p:txBody>
          <a:bodyPr lIns="0" tIns="0" rIns="0" bIns="0"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Trefoil Sans"/>
                <a:cs typeface="Trefoil Sans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97134" y="1408814"/>
            <a:ext cx="5058833" cy="41804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67"/>
              </a:spcAft>
              <a:buNone/>
              <a:defRPr sz="2667" b="0" i="0" baseline="0">
                <a:latin typeface="Trefoil Sans"/>
                <a:cs typeface="Trefoil Sans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3297" y="-41636"/>
            <a:ext cx="10145183" cy="626533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133" b="0" i="0" cap="all">
                <a:solidFill>
                  <a:srgbClr val="000000"/>
                </a:solidFill>
                <a:latin typeface="Trefoil Sans SemiBold"/>
                <a:cs typeface="Trefoil Sans SemiBold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" y="6203123"/>
            <a:ext cx="546111" cy="52335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WITH EYEBROW &amp; IMAGE LEFT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42693" y="1408814"/>
            <a:ext cx="6354441" cy="4180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45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with eyebrow &amp;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" y="6070601"/>
            <a:ext cx="12192001" cy="803468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7" y="626534"/>
            <a:ext cx="10024300" cy="741501"/>
          </a:xfrm>
        </p:spPr>
        <p:txBody>
          <a:bodyPr lIns="0" tIns="0" rIns="0" bIns="0"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523" y="1408813"/>
            <a:ext cx="6354972" cy="4162464"/>
          </a:xfrm>
          <a:prstGeom prst="rect">
            <a:avLst/>
          </a:prstGeom>
        </p:spPr>
        <p:txBody>
          <a:bodyPr/>
          <a:lstStyle>
            <a:lvl1pPr marL="0" indent="0">
              <a:buSzPct val="90000"/>
              <a:buFont typeface="Arial"/>
              <a:buNone/>
              <a:defRPr sz="2667" b="0" i="0">
                <a:latin typeface="Trefoil Sans"/>
              </a:defRPr>
            </a:lvl1pPr>
            <a:lvl2pPr marL="457189" indent="-304792">
              <a:spcBef>
                <a:spcPts val="0"/>
              </a:spcBef>
              <a:buSzPct val="90000"/>
              <a:buFont typeface="Arial"/>
              <a:buChar char="•"/>
              <a:defRPr sz="2667"/>
            </a:lvl2pPr>
            <a:lvl3pPr marL="914377" indent="-304792">
              <a:buSzPct val="90000"/>
              <a:buFont typeface="Courier New"/>
              <a:buChar char="o"/>
              <a:defRPr sz="2667"/>
            </a:lvl3pPr>
            <a:lvl4pPr marL="1371566" indent="-304792">
              <a:buSzPct val="90000"/>
              <a:buFont typeface="Arial"/>
              <a:buChar char="•"/>
              <a:defRPr sz="2667"/>
            </a:lvl4pPr>
            <a:lvl5pPr marL="1913419" indent="-321725">
              <a:buSzPct val="90000"/>
              <a:buFont typeface="Courier New"/>
              <a:buChar char="o"/>
              <a:tabLst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693" y="1408814"/>
            <a:ext cx="5058833" cy="41804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67"/>
              </a:spcAft>
              <a:buNone/>
              <a:defRPr sz="2667" b="0" i="0" baseline="0">
                <a:latin typeface="Trefoil Sans"/>
                <a:cs typeface="Trefoil Sans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3297" y="-41636"/>
            <a:ext cx="10145183" cy="626533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133" b="0" i="0" cap="all">
                <a:solidFill>
                  <a:srgbClr val="000000"/>
                </a:solidFill>
                <a:latin typeface="Trefoil Sans SemiBold"/>
                <a:cs typeface="Trefoil Sans SemiBold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WITH EYEBROW &amp; IMAGE RIGHT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" y="6203123"/>
            <a:ext cx="546111" cy="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6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" y="6070601"/>
            <a:ext cx="12192001" cy="803468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249" y="1408813"/>
            <a:ext cx="6354972" cy="4162464"/>
          </a:xfrm>
          <a:prstGeom prst="rect">
            <a:avLst/>
          </a:prstGeom>
        </p:spPr>
        <p:txBody>
          <a:bodyPr/>
          <a:lstStyle>
            <a:lvl1pPr marL="0" indent="0">
              <a:buSzPct val="90000"/>
              <a:buFont typeface="Arial"/>
              <a:buNone/>
              <a:defRPr sz="2667" b="0" i="0">
                <a:latin typeface="Trefoil Sans"/>
              </a:defRPr>
            </a:lvl1pPr>
            <a:lvl2pPr marL="457189" indent="-304792">
              <a:spcBef>
                <a:spcPts val="0"/>
              </a:spcBef>
              <a:buSzPct val="90000"/>
              <a:buFont typeface="Arial"/>
              <a:buChar char="•"/>
              <a:defRPr sz="2667"/>
            </a:lvl2pPr>
            <a:lvl3pPr marL="914377" indent="-304792">
              <a:buSzPct val="90000"/>
              <a:buFont typeface="Courier New"/>
              <a:buChar char="o"/>
              <a:defRPr sz="2667"/>
            </a:lvl3pPr>
            <a:lvl4pPr marL="1371566" indent="-304792">
              <a:buSzPct val="90000"/>
              <a:buFont typeface="Arial"/>
              <a:buChar char="•"/>
              <a:defRPr sz="2667"/>
            </a:lvl4pPr>
            <a:lvl5pPr marL="1913419" indent="-321725">
              <a:buSzPct val="90000"/>
              <a:buFont typeface="Courier New"/>
              <a:buChar char="o"/>
              <a:tabLst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693" y="1408814"/>
            <a:ext cx="5058833" cy="41804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67"/>
              </a:spcAft>
              <a:buNone/>
              <a:defRPr sz="2667" b="0" i="0" baseline="0">
                <a:latin typeface="Trefoil Sans"/>
                <a:cs typeface="Trefoil Sans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IMAGE RIGHT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" y="6203123"/>
            <a:ext cx="546111" cy="523356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942453" y="6360027"/>
            <a:ext cx="7083947" cy="209549"/>
          </a:xfrm>
        </p:spPr>
        <p:txBody>
          <a:bodyPr/>
          <a:lstStyle>
            <a:lvl1pPr>
              <a:defRPr>
                <a:latin typeface="Trefoil Sans"/>
                <a:cs typeface="Trefoil Sans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4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" y="6070601"/>
            <a:ext cx="12192001" cy="803468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41" y="1408813"/>
            <a:ext cx="6354972" cy="4162464"/>
          </a:xfrm>
          <a:prstGeom prst="rect">
            <a:avLst/>
          </a:prstGeom>
        </p:spPr>
        <p:txBody>
          <a:bodyPr/>
          <a:lstStyle>
            <a:lvl1pPr marL="0" indent="0">
              <a:buSzPct val="90000"/>
              <a:buFont typeface="Arial"/>
              <a:buNone/>
              <a:defRPr sz="2667" b="0" i="0">
                <a:latin typeface="Trefoil Sans"/>
              </a:defRPr>
            </a:lvl1pPr>
            <a:lvl2pPr marL="457189" indent="-304792">
              <a:spcBef>
                <a:spcPts val="0"/>
              </a:spcBef>
              <a:buSzPct val="90000"/>
              <a:buFont typeface="Arial"/>
              <a:buChar char="•"/>
              <a:defRPr sz="2667"/>
            </a:lvl2pPr>
            <a:lvl3pPr marL="914377" indent="-304792">
              <a:buSzPct val="90000"/>
              <a:buFont typeface="Courier New"/>
              <a:buChar char="o"/>
              <a:defRPr sz="2667"/>
            </a:lvl3pPr>
            <a:lvl4pPr marL="1371566" indent="-304792">
              <a:buSzPct val="90000"/>
              <a:buFont typeface="Arial"/>
              <a:buChar char="•"/>
              <a:defRPr sz="2667"/>
            </a:lvl4pPr>
            <a:lvl5pPr marL="1913419" indent="-321725">
              <a:buSzPct val="90000"/>
              <a:buFont typeface="Courier New"/>
              <a:buChar char="o"/>
              <a:tabLst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713413" y="1408814"/>
            <a:ext cx="5058833" cy="41804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67"/>
              </a:spcAft>
              <a:buNone/>
              <a:defRPr sz="2667" b="0" i="0" baseline="0">
                <a:latin typeface="Trefoil Sans"/>
                <a:cs typeface="Trefoil Sans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IMAGE LEFT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" y="6203123"/>
            <a:ext cx="546111" cy="52335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942453" y="6360027"/>
            <a:ext cx="7083947" cy="209549"/>
          </a:xfrm>
        </p:spPr>
        <p:txBody>
          <a:bodyPr/>
          <a:lstStyle>
            <a:lvl1pPr>
              <a:defRPr>
                <a:latin typeface="Trefoil Sans"/>
                <a:cs typeface="Trefoil Sans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251435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Btm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6070601"/>
            <a:ext cx="12192001" cy="803468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41376" y="1402080"/>
            <a:ext cx="10972800" cy="424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0CBC6E-F1C2-1F47-ABA1-B1BBE767C3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BOTTOM GREEN BAR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" y="6203123"/>
            <a:ext cx="546111" cy="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3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a Content page w/trefo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10065" y="-8373"/>
            <a:ext cx="12557760" cy="207264"/>
          </a:xfrm>
          <a:prstGeom prst="rect">
            <a:avLst/>
          </a:prstGeom>
          <a:gradFill flip="none" rotWithShape="1">
            <a:gsLst>
              <a:gs pos="26000">
                <a:schemeClr val="tx2"/>
              </a:gs>
              <a:gs pos="100000">
                <a:srgbClr val="008745"/>
              </a:gs>
              <a:gs pos="0">
                <a:srgbClr val="008745"/>
              </a:gs>
              <a:gs pos="7100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256033"/>
            <a:ext cx="7777013" cy="95479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0CBC6E-F1C2-1F47-ABA1-B1BBE767C3DA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938784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7" y="6189216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EXTRA VERTICAL 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38667" y="1210733"/>
            <a:ext cx="11563349" cy="4851400"/>
          </a:xfrm>
        </p:spPr>
        <p:txBody>
          <a:bodyPr>
            <a:normAutofit/>
          </a:bodyPr>
          <a:lstStyle>
            <a:lvl1pPr>
              <a:defRPr sz="2667"/>
            </a:lvl1pPr>
            <a:lvl2pPr marL="761981" indent="-313259"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036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ight, 1/2 page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3" cy="1524000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70349" y="1525571"/>
            <a:ext cx="7321651" cy="53324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buSzPct val="100000"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350987" y="1828800"/>
            <a:ext cx="4206499" cy="4730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Pct val="100000"/>
              <a:buNone/>
              <a:defRPr sz="3200">
                <a:solidFill>
                  <a:schemeClr val="tx1"/>
                </a:solidFill>
              </a:defRPr>
            </a:lvl1pPr>
            <a:lvl2pPr marL="256026" indent="-256026">
              <a:buClrTx/>
              <a:buSzPct val="100000"/>
              <a:buFont typeface="Arial"/>
              <a:buChar char="•"/>
              <a:defRPr sz="3200">
                <a:solidFill>
                  <a:schemeClr val="tx1"/>
                </a:solidFill>
              </a:defRPr>
            </a:lvl2pPr>
            <a:lvl3pPr>
              <a:buClr>
                <a:srgbClr val="006601"/>
              </a:buClr>
              <a:defRPr sz="2133"/>
            </a:lvl3pPr>
            <a:lvl4pPr>
              <a:buClr>
                <a:srgbClr val="006601"/>
              </a:buClr>
              <a:defRPr sz="2133"/>
            </a:lvl4pPr>
            <a:lvl5pPr>
              <a:buClr>
                <a:srgbClr val="00660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PHOTO RIGHT, ½-PAGE BLEED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79" y="281059"/>
            <a:ext cx="1004659" cy="962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82" y="154060"/>
            <a:ext cx="476997" cy="4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5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Left 1/2 page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7629071" y="1862667"/>
            <a:ext cx="4206499" cy="4250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Pct val="100000"/>
              <a:buNone/>
              <a:defRPr sz="3200">
                <a:solidFill>
                  <a:schemeClr val="tx1"/>
                </a:solidFill>
              </a:defRPr>
            </a:lvl1pPr>
            <a:lvl2pPr marL="256026" indent="-256026">
              <a:buClrTx/>
              <a:buSzPct val="100000"/>
              <a:buFont typeface="Arial"/>
              <a:buChar char="•"/>
              <a:defRPr sz="3200">
                <a:solidFill>
                  <a:schemeClr val="tx1"/>
                </a:solidFill>
              </a:defRPr>
            </a:lvl2pPr>
            <a:lvl3pPr>
              <a:buClr>
                <a:srgbClr val="006601"/>
              </a:buClr>
              <a:defRPr sz="2133"/>
            </a:lvl3pPr>
            <a:lvl4pPr>
              <a:buClr>
                <a:srgbClr val="006601"/>
              </a:buClr>
              <a:defRPr sz="2133"/>
            </a:lvl4pPr>
            <a:lvl5pPr>
              <a:buClr>
                <a:srgbClr val="00660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525571"/>
            <a:ext cx="7321651" cy="53324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buSzPct val="100000"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3" cy="1524000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PHOTO LEFT, ½-PAGE BLEED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79" y="281059"/>
            <a:ext cx="1004659" cy="962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82" y="154060"/>
            <a:ext cx="476997" cy="4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8373" y="6146800"/>
            <a:ext cx="1029547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80" y="6192079"/>
            <a:ext cx="762000" cy="5486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94387" y="6146800"/>
            <a:ext cx="1029547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30050"/>
            <a:ext cx="12192000" cy="5352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PICTURE WITH TITLE BAR</a:t>
            </a:r>
          </a:p>
        </p:txBody>
      </p:sp>
    </p:spTree>
    <p:extLst>
      <p:ext uri="{BB962C8B-B14F-4D97-AF65-F5344CB8AC3E}">
        <p14:creationId xmlns:p14="http://schemas.microsoft.com/office/powerpoint/2010/main" val="53646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1482" y="6192557"/>
            <a:ext cx="761999" cy="547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0" y="1508734"/>
            <a:ext cx="12192000" cy="536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n>
                  <a:noFill/>
                </a:ln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382" y="4207949"/>
            <a:ext cx="11079237" cy="1308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bIns="73152" rtlCol="0" anchor="ctr">
            <a:normAutofit/>
          </a:bodyPr>
          <a:lstStyle>
            <a:lvl1pPr marL="0" indent="0" algn="ctr">
              <a:buNone/>
              <a:defRPr lang="en-US" sz="4267" b="0" i="0" dirty="0">
                <a:solidFill>
                  <a:srgbClr val="00AE58"/>
                </a:solidFill>
                <a:latin typeface="Trefoil Sans SemiBold"/>
                <a:cs typeface="Trefoil Sans SemiBold"/>
              </a:defRPr>
            </a:lvl1pPr>
          </a:lstStyle>
          <a:p>
            <a:pPr marL="0" lvl="0" algn="ctr"/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37" y="210353"/>
            <a:ext cx="2161388" cy="9387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TITLE STYLE A</a:t>
            </a:r>
          </a:p>
        </p:txBody>
      </p:sp>
    </p:spTree>
    <p:extLst>
      <p:ext uri="{BB962C8B-B14F-4D97-AF65-F5344CB8AC3E}">
        <p14:creationId xmlns:p14="http://schemas.microsoft.com/office/powerpoint/2010/main" val="22002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8373" y="6146800"/>
            <a:ext cx="1029547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14240" y="1649768"/>
            <a:ext cx="10972800" cy="4497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933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TABLE WITH TITLE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59167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6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8373" y="6146800"/>
            <a:ext cx="1029547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424094" y="2137096"/>
            <a:ext cx="9277773" cy="434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53568" y="1524000"/>
            <a:ext cx="10858120" cy="7308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Trefoil Sans SemiBold"/>
                <a:cs typeface="Trefoil Sans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82" y="6190481"/>
            <a:ext cx="572844" cy="548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CHART WITH TITLE &amp; SUBTITLE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938784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59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1483" y="6192558"/>
            <a:ext cx="761999" cy="547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0" y="1512601"/>
            <a:ext cx="12192000" cy="5356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ln>
                  <a:noFill/>
                </a:ln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692" y="1975924"/>
            <a:ext cx="5572685" cy="449884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>
            <a:lvl1pPr marL="313251" indent="-313251">
              <a:buFont typeface="Arial"/>
              <a:buChar char="•"/>
              <a:defRPr sz="2667"/>
            </a:lvl1pPr>
            <a:lvl2pPr marL="829693" indent="-380981">
              <a:buFont typeface="Arial"/>
              <a:buChar char="•"/>
              <a:defRPr sz="2667"/>
            </a:lvl2pPr>
            <a:lvl3pPr marL="1299569" indent="-304784">
              <a:buFont typeface="Courier New"/>
              <a:buChar char="o"/>
              <a:defRPr sz="2667"/>
            </a:lvl3pPr>
            <a:lvl4pPr marL="1813893" indent="-304784">
              <a:buFont typeface="Arial"/>
              <a:buChar char="•"/>
              <a:defRPr sz="2667"/>
            </a:lvl4pPr>
            <a:lvl5pPr marL="2359966" indent="-304784">
              <a:buFont typeface="Lucida Grande"/>
              <a:buChar char="–"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Arial"/>
              </a:rPr>
              <a:t>FULL BLEED AND TEXT LEFT</a:t>
            </a:r>
          </a:p>
        </p:txBody>
      </p:sp>
    </p:spTree>
    <p:extLst>
      <p:ext uri="{BB962C8B-B14F-4D97-AF65-F5344CB8AC3E}">
        <p14:creationId xmlns:p14="http://schemas.microsoft.com/office/powerpoint/2010/main" val="132892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rand_PPTemplate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Picture 9" descr="GSUSA_servicemark_RGB_white_profile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1318" y="173860"/>
            <a:ext cx="1995036" cy="5682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25450" y="5622453"/>
            <a:ext cx="12066550" cy="864253"/>
          </a:xfrm>
        </p:spPr>
        <p:txBody>
          <a:bodyPr vert="horz" wrap="square" lIns="91440" tIns="0" rIns="91440" bIns="0" rtlCol="0">
            <a:noAutofit/>
          </a:bodyPr>
          <a:lstStyle>
            <a:lvl1pPr marL="302575" indent="-302575" algn="l" defTabSz="80686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5118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25450" y="5142000"/>
            <a:ext cx="12066550" cy="605118"/>
          </a:xfrm>
        </p:spPr>
        <p:txBody>
          <a:bodyPr vert="horz" lIns="91440" tIns="45720" rIns="91440" bIns="45720" rtlCol="0">
            <a:noAutofit/>
          </a:bodyPr>
          <a:lstStyle>
            <a:lvl1pPr>
              <a:buNone/>
              <a:defRPr lang="en-US" sz="353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02575" marR="0" lvl="0" indent="-302575" algn="l" defTabSz="8068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44425" y="6382276"/>
            <a:ext cx="3771743" cy="365591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l" defTabSz="449505" rtl="0" eaLnBrk="1" latinLnBrk="0" hangingPunct="1">
              <a:buNone/>
              <a:defRPr lang="en-US" sz="2118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449505" rtl="0" eaLnBrk="1" latinLnBrk="0" hangingPunct="1">
              <a:buNone/>
              <a:defRPr lang="en-US" sz="2118" kern="1200" smtClean="0">
                <a:solidFill>
                  <a:schemeClr val="bg1"/>
                </a:solidFill>
                <a:latin typeface="Omnes_GirlScouts Semibold" pitchFamily="50" charset="0"/>
                <a:ea typeface="+mn-ea"/>
                <a:cs typeface="+mn-cs"/>
              </a:defRPr>
            </a:lvl2pPr>
            <a:lvl3pPr marL="0" algn="l" defTabSz="449505" rtl="0" eaLnBrk="1" latinLnBrk="0" hangingPunct="1">
              <a:buNone/>
              <a:defRPr lang="en-US" sz="2118" kern="1200" smtClean="0">
                <a:solidFill>
                  <a:schemeClr val="bg1"/>
                </a:solidFill>
                <a:latin typeface="Omnes_GirlScouts Semibold" pitchFamily="50" charset="0"/>
                <a:ea typeface="+mn-ea"/>
                <a:cs typeface="+mn-cs"/>
              </a:defRPr>
            </a:lvl3pPr>
            <a:lvl4pPr marL="0" algn="l" defTabSz="449505" rtl="0" eaLnBrk="1" latinLnBrk="0" hangingPunct="1">
              <a:buNone/>
              <a:defRPr lang="en-US" sz="2118" kern="1200" smtClean="0">
                <a:solidFill>
                  <a:schemeClr val="bg1"/>
                </a:solidFill>
                <a:latin typeface="Omnes_GirlScouts Semibold" pitchFamily="50" charset="0"/>
                <a:ea typeface="+mn-ea"/>
                <a:cs typeface="+mn-cs"/>
              </a:defRPr>
            </a:lvl4pPr>
            <a:lvl5pPr marL="0" algn="l" defTabSz="449505" rtl="0" eaLnBrk="1" latinLnBrk="0" hangingPunct="1">
              <a:buNone/>
              <a:defRPr lang="en-US" sz="2118" kern="1200" smtClean="0">
                <a:solidFill>
                  <a:schemeClr val="bg1"/>
                </a:solidFill>
                <a:latin typeface="Omnes_GirlScouts Semibold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476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451" y="108384"/>
            <a:ext cx="8612536" cy="806824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BCBEC0"/>
                </a:solidFill>
              </a:rPr>
              <a:t>Confidential and Proprietary - Not for Public Distribution - Do Not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3BE8-32BF-4C0F-8456-E6FEB7ED53AF}" type="slidenum">
              <a:rPr lang="en-US" smtClean="0">
                <a:solidFill>
                  <a:srgbClr val="BCBEC0"/>
                </a:solidFill>
              </a:rPr>
              <a:pPr/>
              <a:t>‹#›</a:t>
            </a:fld>
            <a:endParaRPr lang="en-US">
              <a:solidFill>
                <a:srgbClr val="BCBEC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146783" y="1892461"/>
            <a:ext cx="11810461" cy="3461761"/>
          </a:xfrm>
          <a:noFill/>
        </p:spPr>
        <p:txBody>
          <a:bodyPr vert="horz" lIns="82012" tIns="41005" rIns="82012" bIns="41005" rtlCol="0">
            <a:noAutofit/>
          </a:bodyPr>
          <a:lstStyle>
            <a:lvl1pPr marL="0" indent="0" algn="l" defTabSz="82008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06110" indent="-207868" algn="l" defTabSz="820082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9703" indent="-149498" algn="l" defTabSz="820082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421" indent="-160885" algn="l" defTabSz="820082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19745" indent="-149498" algn="l" defTabSz="820082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328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ra vertical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10065" y="-8373"/>
            <a:ext cx="12557760" cy="207264"/>
          </a:xfrm>
          <a:prstGeom prst="rect">
            <a:avLst/>
          </a:prstGeom>
          <a:gradFill flip="none" rotWithShape="1">
            <a:gsLst>
              <a:gs pos="26000">
                <a:schemeClr val="tx2"/>
              </a:gs>
              <a:gs pos="100000">
                <a:srgbClr val="008745"/>
              </a:gs>
              <a:gs pos="0">
                <a:srgbClr val="008745"/>
              </a:gs>
              <a:gs pos="7100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256033"/>
            <a:ext cx="7777013" cy="95479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0CBC6E-F1C2-1F47-ABA1-B1BBE767C3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938784" y="6360027"/>
            <a:ext cx="7083947" cy="209549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7" y="6189216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latin typeface="Arial"/>
              </a:rPr>
              <a:t>EXTRA VERTICAL 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38667" y="1210733"/>
            <a:ext cx="11563349" cy="4851400"/>
          </a:xfrm>
        </p:spPr>
        <p:txBody>
          <a:bodyPr>
            <a:normAutofit/>
          </a:bodyPr>
          <a:lstStyle>
            <a:lvl1pPr>
              <a:defRPr sz="2667"/>
            </a:lvl1pPr>
            <a:lvl2pPr marL="761981" indent="-313259"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985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86833" y="1436688"/>
            <a:ext cx="10972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82" y="871339"/>
            <a:ext cx="844199" cy="5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5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page sty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2"/>
              </a:gs>
              <a:gs pos="100000">
                <a:srgbClr val="008745"/>
              </a:gs>
              <a:gs pos="0">
                <a:srgbClr val="00874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rgbClr val="008745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29" y="-736607"/>
            <a:ext cx="5780424" cy="5780424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86453" y="2874963"/>
            <a:ext cx="10972800" cy="2355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buFontTx/>
              <a:buNone/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latin typeface="Arial"/>
              </a:rPr>
              <a:t>DIVIDER PAGE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564069" y="1722138"/>
            <a:ext cx="10972800" cy="9547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b="1" kern="1200" baseline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5733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0227" y="1925338"/>
            <a:ext cx="10972800" cy="954793"/>
          </a:xfrm>
        </p:spPr>
        <p:txBody>
          <a:bodyPr>
            <a:normAutofit/>
          </a:bodyPr>
          <a:lstStyle>
            <a:lvl1pPr algn="l">
              <a:defRPr sz="5733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375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C99A-C77B-45B9-B12E-2F60BA144D7D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C93C-D931-4A3F-884B-1B21CA7E1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83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2"/>
              </a:gs>
              <a:gs pos="100000">
                <a:srgbClr val="008745"/>
              </a:gs>
              <a:gs pos="0">
                <a:srgbClr val="00874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29" y="-736607"/>
            <a:ext cx="5780424" cy="5780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69" y="1722138"/>
            <a:ext cx="10972800" cy="954793"/>
          </a:xfrm>
        </p:spPr>
        <p:txBody>
          <a:bodyPr>
            <a:normAutofit/>
          </a:bodyPr>
          <a:lstStyle>
            <a:lvl1pPr algn="l">
              <a:defRPr sz="5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86453" y="2874963"/>
            <a:ext cx="10972800" cy="2355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buFontTx/>
              <a:buNone/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53" y="210353"/>
            <a:ext cx="2161388" cy="93878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latin typeface="Arial"/>
              </a:rPr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89117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5619987"/>
            <a:ext cx="12192003" cy="1238013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510138"/>
            <a:ext cx="12192000" cy="410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9987"/>
            <a:ext cx="12192000" cy="1238013"/>
          </a:xfrm>
          <a:noFill/>
          <a:ln>
            <a:noFill/>
          </a:ln>
        </p:spPr>
        <p:txBody>
          <a:bodyPr lIns="274320" tIns="45720" rIns="18288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37" y="210353"/>
            <a:ext cx="2161388" cy="9387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TITLE STYLE B</a:t>
            </a:r>
          </a:p>
        </p:txBody>
      </p:sp>
    </p:spTree>
    <p:extLst>
      <p:ext uri="{BB962C8B-B14F-4D97-AF65-F5344CB8AC3E}">
        <p14:creationId xmlns:p14="http://schemas.microsoft.com/office/powerpoint/2010/main" val="105011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41375" y="1828800"/>
            <a:ext cx="11612727" cy="4274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59167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TEXT ONLY PAGE</a:t>
            </a:r>
          </a:p>
        </p:txBody>
      </p:sp>
    </p:spTree>
    <p:extLst>
      <p:ext uri="{BB962C8B-B14F-4D97-AF65-F5344CB8AC3E}">
        <p14:creationId xmlns:p14="http://schemas.microsoft.com/office/powerpoint/2010/main" val="98174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with 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7" y="626534"/>
            <a:ext cx="10024300" cy="741501"/>
          </a:xfrm>
        </p:spPr>
        <p:txBody>
          <a:bodyPr lIns="0" tIns="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Trefoil Sans"/>
                <a:cs typeface="Trefoil Sans"/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3297" y="-41636"/>
            <a:ext cx="10145183" cy="626533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133" b="0" i="0" cap="all">
                <a:solidFill>
                  <a:schemeClr val="bg1"/>
                </a:solidFill>
                <a:latin typeface="Trefoil Sans SemiBold"/>
                <a:cs typeface="Trefoil Sans SemiBold"/>
              </a:defRPr>
            </a:lvl1pPr>
            <a:lvl2pPr marL="448722" indent="0">
              <a:buNone/>
              <a:defRPr/>
            </a:lvl2pPr>
            <a:lvl3pPr marL="994808" indent="0">
              <a:buNone/>
              <a:defRPr/>
            </a:lvl3pPr>
            <a:lvl4pPr marL="1509146" indent="0">
              <a:buNone/>
              <a:defRPr/>
            </a:lvl4pPr>
            <a:lvl5pPr marL="20552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CONTENT PAGE WITH EYEBROW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42691" y="1828801"/>
            <a:ext cx="10449484" cy="4180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59167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4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-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17954"/>
            <a:ext cx="12192000" cy="5352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03931" y="2122314"/>
            <a:ext cx="10721576" cy="4095383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TITLE &amp; FULL-WIDTH IMAGE</a:t>
            </a:r>
          </a:p>
        </p:txBody>
      </p:sp>
    </p:spTree>
    <p:extLst>
      <p:ext uri="{BB962C8B-B14F-4D97-AF65-F5344CB8AC3E}">
        <p14:creationId xmlns:p14="http://schemas.microsoft.com/office/powerpoint/2010/main" val="32520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1482" y="6192557"/>
            <a:ext cx="761999" cy="547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0" y="1512600"/>
            <a:ext cx="12192000" cy="5356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ln>
                  <a:noFill/>
                </a:ln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692" y="1975924"/>
            <a:ext cx="5572685" cy="449884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>
            <a:lvl1pPr marL="313259" indent="-313259">
              <a:buFont typeface="Arial"/>
              <a:buChar char="•"/>
              <a:defRPr sz="2667"/>
            </a:lvl1pPr>
            <a:lvl2pPr marL="829713" indent="-380990">
              <a:buFont typeface="Arial"/>
              <a:buChar char="•"/>
              <a:defRPr sz="2667"/>
            </a:lvl2pPr>
            <a:lvl3pPr marL="1299601" indent="-304792">
              <a:buFont typeface="Courier New"/>
              <a:buChar char="o"/>
              <a:defRPr sz="2667"/>
            </a:lvl3pPr>
            <a:lvl4pPr marL="1813939" indent="-304792">
              <a:buFont typeface="Arial"/>
              <a:buChar char="•"/>
              <a:defRPr sz="2667"/>
            </a:lvl4pPr>
            <a:lvl5pPr marL="2360025" indent="-304792">
              <a:buFont typeface="Lucida Grande"/>
              <a:buChar char="–"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FULL BLEED AND TEXT LEFT</a:t>
            </a:r>
          </a:p>
        </p:txBody>
      </p:sp>
    </p:spTree>
    <p:extLst>
      <p:ext uri="{BB962C8B-B14F-4D97-AF65-F5344CB8AC3E}">
        <p14:creationId xmlns:p14="http://schemas.microsoft.com/office/powerpoint/2010/main" val="211156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1482" y="6192557"/>
            <a:ext cx="761999" cy="547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0" y="1512600"/>
            <a:ext cx="12192000" cy="5356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ln>
                  <a:noFill/>
                </a:ln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12AA3-6E81-C746-8BB2-6661939CBD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45609" y="1975105"/>
            <a:ext cx="5795607" cy="430660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>
            <a:lvl1pPr marL="313259" indent="-313259">
              <a:buFont typeface="Arial"/>
              <a:buChar char="•"/>
              <a:defRPr sz="2667"/>
            </a:lvl1pPr>
            <a:lvl2pPr marL="829713" indent="-380990">
              <a:buFont typeface="Arial"/>
              <a:buChar char="•"/>
              <a:defRPr sz="2667"/>
            </a:lvl2pPr>
            <a:lvl3pPr marL="1299601" indent="-304792">
              <a:buFont typeface="Courier New"/>
              <a:buChar char="o"/>
              <a:defRPr sz="2667"/>
            </a:lvl3pPr>
            <a:lvl4pPr marL="1813939" indent="-304792">
              <a:buFont typeface="Arial"/>
              <a:buChar char="•"/>
              <a:defRPr sz="2667"/>
            </a:lvl4pPr>
            <a:lvl5pPr marL="2360025" indent="-304792">
              <a:buFont typeface="Lucida Grande"/>
              <a:buChar char="–"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FULL BLEED AND TEXT RIGHT</a:t>
            </a:r>
          </a:p>
        </p:txBody>
      </p:sp>
    </p:spTree>
    <p:extLst>
      <p:ext uri="{BB962C8B-B14F-4D97-AF65-F5344CB8AC3E}">
        <p14:creationId xmlns:p14="http://schemas.microsoft.com/office/powerpoint/2010/main" val="368682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8373" y="6146800"/>
            <a:ext cx="1029547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50987" y="1524000"/>
            <a:ext cx="10858120" cy="7308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Trefoil Sans SemiBold"/>
                <a:cs typeface="Trefoil Sans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" y="6191746"/>
            <a:ext cx="572844" cy="54611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48176" y="-745068"/>
            <a:ext cx="9144000" cy="4967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>
                <a:solidFill>
                  <a:prstClr val="white"/>
                </a:solidFill>
                <a:latin typeface="Trefoil Sans"/>
              </a:rPr>
              <a:t>TITLE &amp; SUBTITLE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938784" y="6360027"/>
            <a:ext cx="7083947" cy="20954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1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3" cy="1515872"/>
          </a:xfrm>
          <a:prstGeom prst="rect">
            <a:avLst/>
          </a:prstGeom>
          <a:gradFill flip="none" rotWithShape="1">
            <a:gsLst>
              <a:gs pos="15000">
                <a:srgbClr val="00984D"/>
              </a:gs>
              <a:gs pos="100000">
                <a:srgbClr val="008745"/>
              </a:gs>
              <a:gs pos="0">
                <a:srgbClr val="008745"/>
              </a:gs>
              <a:gs pos="69000">
                <a:schemeClr val="tx2"/>
              </a:gs>
              <a:gs pos="35000">
                <a:schemeClr val="tx2"/>
              </a:gs>
              <a:gs pos="86000">
                <a:srgbClr val="00A0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US" sz="2400">
              <a:solidFill>
                <a:prstClr val="white"/>
              </a:solidFill>
              <a:latin typeface="Trefoil San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41667" y="6281711"/>
            <a:ext cx="5495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bg2"/>
                </a:solidFill>
                <a:latin typeface="Trefoil Sans"/>
              </a:defRPr>
            </a:lvl1pPr>
          </a:lstStyle>
          <a:p>
            <a:pPr defTabSz="609585"/>
            <a:fld id="{F8C12AA3-6E81-C746-8BB2-6661939CBDDC}" type="slidenum">
              <a:rPr lang="en-US" smtClean="0">
                <a:solidFill>
                  <a:srgbClr val="C7C8CA"/>
                </a:solidFill>
              </a:rPr>
              <a:pPr defTabSz="609585"/>
              <a:t>‹#›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33783" y="1828801"/>
            <a:ext cx="11617055" cy="424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942453" y="6360027"/>
            <a:ext cx="7083947" cy="209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Trefoil Sans"/>
                <a:cs typeface="Trefoil Sans"/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79" y="281059"/>
            <a:ext cx="1004659" cy="962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82" y="154060"/>
            <a:ext cx="476997" cy="4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7" r:id="rId23"/>
    <p:sldLayoutId id="2147483747" r:id="rId24"/>
    <p:sldLayoutId id="2147483814" r:id="rId25"/>
    <p:sldLayoutId id="2147483815" r:id="rId26"/>
    <p:sldLayoutId id="2147483816" r:id="rId27"/>
    <p:sldLayoutId id="2147483817" r:id="rId28"/>
    <p:sldLayoutId id="2147483818" r:id="rId29"/>
  </p:sldLayoutIdLst>
  <p:hf hdr="0" ftr="0" dt="0"/>
  <p:txStyles>
    <p:titleStyle>
      <a:lvl1pPr algn="l" defTabSz="609585" rtl="0" eaLnBrk="1" latinLnBrk="0" hangingPunct="1">
        <a:lnSpc>
          <a:spcPct val="80000"/>
        </a:lnSpc>
        <a:spcBef>
          <a:spcPct val="0"/>
        </a:spcBef>
        <a:buNone/>
        <a:defRPr sz="3733" b="0" i="0" kern="1200" baseline="0">
          <a:solidFill>
            <a:schemeClr val="bg1"/>
          </a:solidFill>
          <a:latin typeface="Trefoil Sans SemiBold"/>
          <a:ea typeface="+mj-ea"/>
          <a:cs typeface="Trefoil Sans SemiBold"/>
        </a:defRPr>
      </a:lvl1pPr>
    </p:titleStyle>
    <p:bodyStyle>
      <a:lvl1pPr marL="302676" indent="-302676" algn="l" defTabSz="609585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sz="3200" b="0" i="0" kern="1200" baseline="0">
          <a:solidFill>
            <a:schemeClr val="tx1"/>
          </a:solidFill>
          <a:latin typeface="Trefoil Sans"/>
          <a:ea typeface="+mn-ea"/>
          <a:cs typeface="Trefoil Sans"/>
        </a:defRPr>
      </a:lvl1pPr>
      <a:lvl2pPr marL="829713" indent="-380990" algn="l" defTabSz="609585" rtl="0" eaLnBrk="1" latinLnBrk="0" hangingPunct="1">
        <a:spcBef>
          <a:spcPct val="20000"/>
        </a:spcBef>
        <a:buClr>
          <a:schemeClr val="tx1"/>
        </a:buClr>
        <a:buSzPct val="100000"/>
        <a:buFont typeface="Courier New"/>
        <a:buChar char="o"/>
        <a:defRPr sz="3200" b="0" i="0" kern="1200" baseline="0">
          <a:solidFill>
            <a:schemeClr val="tx1"/>
          </a:solidFill>
          <a:latin typeface="Trefoil Sans"/>
          <a:ea typeface="+mn-ea"/>
          <a:cs typeface="Trefoil Sans"/>
        </a:defRPr>
      </a:lvl2pPr>
      <a:lvl3pPr marL="1299601" indent="-304792" algn="l" defTabSz="609585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sz="2933" b="0" i="0" kern="1200" baseline="0">
          <a:solidFill>
            <a:schemeClr val="tx1"/>
          </a:solidFill>
          <a:latin typeface="Trefoil Sans"/>
          <a:ea typeface="+mn-ea"/>
          <a:cs typeface="Trefoil Sans"/>
        </a:defRPr>
      </a:lvl3pPr>
      <a:lvl4pPr marL="1813939" indent="-304792" algn="l" defTabSz="842412" rtl="0" eaLnBrk="1" latinLnBrk="0" hangingPunct="1">
        <a:spcBef>
          <a:spcPct val="20000"/>
        </a:spcBef>
        <a:buClr>
          <a:schemeClr val="tx1"/>
        </a:buClr>
        <a:buSzPct val="100000"/>
        <a:buFont typeface="Courier New"/>
        <a:buChar char="o"/>
        <a:defRPr sz="2933" b="0" i="0" kern="1200" baseline="0">
          <a:solidFill>
            <a:schemeClr val="tx1"/>
          </a:solidFill>
          <a:latin typeface="Trefoil Sans"/>
          <a:ea typeface="+mn-ea"/>
          <a:cs typeface="Trefoil Sans"/>
        </a:defRPr>
      </a:lvl4pPr>
      <a:lvl5pPr marL="2360025" indent="-304792" algn="l" defTabSz="609585" rtl="0" eaLnBrk="1" latinLnBrk="0" hangingPunct="1">
        <a:spcBef>
          <a:spcPct val="20000"/>
        </a:spcBef>
        <a:buClr>
          <a:schemeClr val="tx1"/>
        </a:buClr>
        <a:buSzPct val="100000"/>
        <a:buFont typeface="STIXGeneral-Regular"/>
        <a:buChar char="⎯"/>
        <a:defRPr sz="2933" b="0" i="0" kern="1200" baseline="0">
          <a:solidFill>
            <a:schemeClr val="tx1"/>
          </a:solidFill>
          <a:latin typeface="Trefoil Sans"/>
          <a:ea typeface="+mn-ea"/>
          <a:cs typeface="Trefoil San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girlscoutshop.com/NORTH-CAROLINA-COASTAL-PINES-COUNCI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hyperlink" Target="http://www.nccoastalpines.org/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mailto:customercareteam@nccoastalpines.org" TargetMode="External"/><Relationship Id="rId5" Type="http://schemas.openxmlformats.org/officeDocument/2006/relationships/hyperlink" Target="http://www.nccoastalpines.org/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hyperlink" Target="https://www.nccoastalpines.org/en/about-girl-scouts/our-program/grade-levels.html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37BE61-C9F2-4ABB-BA7E-39485772B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Girl Scouts - NC Coastal Pines</a:t>
            </a:r>
          </a:p>
          <a:p>
            <a:r>
              <a:rPr lang="en-US"/>
              <a:t>Parent Intro and FAQ</a:t>
            </a:r>
          </a:p>
          <a:p>
            <a:r>
              <a:rPr lang="en-US" sz="1800"/>
              <a:t>With - Debbie Todd, Membership Director, GSNCCP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0CBC6E-F1C2-1F47-ABA1-B1BBE767C3DA}" type="slidenum">
              <a:rPr lang="en-US" smtClean="0">
                <a:solidFill>
                  <a:srgbClr val="C7C8CA"/>
                </a:solidFill>
              </a:rPr>
              <a:pPr>
                <a:defRPr/>
              </a:pPr>
              <a:t>1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609EB9-E836-4B76-806B-9B3262B6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78D7D5-29EF-4462-979F-450CB3CD7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1"/>
    </mc:Choice>
    <mc:Fallback xmlns="">
      <p:transition spd="slow" advTm="2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8F1349-F999-4390-B4A7-C59FCC7C76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65" b="1"/>
          <a:stretch/>
        </p:blipFill>
        <p:spPr>
          <a:xfrm>
            <a:off x="20" y="1530050"/>
            <a:ext cx="12191980" cy="535214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75A91-27D5-4FCF-ADFA-EE26F10D0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41667" y="6281711"/>
            <a:ext cx="549501" cy="3661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C12AA3-6E81-C746-8BB2-6661939CBDD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375136-E982-4859-AC52-ED45B6B7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What is the time commitment?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4CB709-F621-4D38-A0CE-C7C3CF56C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0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0"/>
    </mc:Choice>
    <mc:Fallback xmlns=""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1EB8BE9-3955-4263-9D96-64A46A2160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tretch/>
        </p:blipFill>
        <p:spPr>
          <a:xfrm>
            <a:off x="8140695" y="1525571"/>
            <a:ext cx="2506241" cy="5332429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E497F-764C-406A-860E-D2D73DE802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6006" y="2518913"/>
            <a:ext cx="7168234" cy="33501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buChar char="•"/>
            </a:pPr>
            <a:r>
              <a:rPr lang="en-US" sz="2800"/>
              <a:t>Uniform – tunic, sash or vest with insignia tab and membership pin</a:t>
            </a:r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800"/>
              <a:t>Typically worn over clothes at troop meetings or troop events</a:t>
            </a:r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800"/>
              <a:t>Can be purchased online - </a:t>
            </a:r>
            <a:r>
              <a:rPr lang="en-US" sz="2400">
                <a:hlinkClick r:id="rId6"/>
              </a:rPr>
              <a:t>https://www.girlscoutshop.com/NORTH-CAROLINA-COASTAL-PINES-COUNCIL</a:t>
            </a:r>
            <a:endParaRPr lang="en-US" sz="2400"/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800"/>
              <a:t>Additional Questions? Call 1-800-284-4475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E1E0B-44B3-45F0-8716-9430CA9D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667" y="6281711"/>
            <a:ext cx="549501" cy="3661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C12AA3-6E81-C746-8BB2-6661939CBDD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4FCA76-8215-4B12-A1AD-E875D7B8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What is the Girl Scout uniform, and will she need it?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E779A6-50A1-4CCD-A471-55C65A030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9"/>
    </mc:Choice>
    <mc:Fallback xmlns="">
      <p:transition spd="slow"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C567D3-C8F7-45BD-98C1-38B9F3A9F2D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65760" y="2135670"/>
            <a:ext cx="6918960" cy="4120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Visit </a:t>
            </a:r>
            <a:r>
              <a:rPr lang="en-US">
                <a:hlinkClick r:id="rId5"/>
              </a:rPr>
              <a:t>www.nccoastalpines.org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Click- JOIN 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Provide contact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Search for troops in your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Register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B560C-5F43-41F8-A82A-09734D31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12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5781F-5159-47ED-B0BA-0C24E283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join?</a:t>
            </a:r>
          </a:p>
        </p:txBody>
      </p:sp>
      <p:pic>
        <p:nvPicPr>
          <p:cNvPr id="6" name="Picture 5" descr="A person holding a sign&#10;&#10;Description automatically generated">
            <a:extLst>
              <a:ext uri="{FF2B5EF4-FFF2-40B4-BE49-F238E27FC236}">
                <a16:creationId xmlns:a16="http://schemas.microsoft.com/office/drawing/2014/main" id="{5275282A-94BF-4293-98DF-C0ABF3B87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92" y="1534160"/>
            <a:ext cx="4113876" cy="53238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04315E-B7F1-4791-846A-EF4E56AE0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5"/>
    </mc:Choice>
    <mc:Fallback xmlns="">
      <p:transition spd="slow" advTm="51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F5DAF-1A07-4D32-A4B9-D49567C19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700"/>
              <a:t>Excited to join in on the fun?</a:t>
            </a:r>
          </a:p>
          <a:p>
            <a:r>
              <a:rPr lang="en-US" sz="3700">
                <a:hlinkClick r:id="rId5"/>
              </a:rPr>
              <a:t>www.nccoastalpines.org</a:t>
            </a:r>
            <a:endParaRPr lang="en-US" sz="3700"/>
          </a:p>
          <a:p>
            <a:r>
              <a:rPr lang="en-US" sz="3700">
                <a:hlinkClick r:id="rId6"/>
              </a:rPr>
              <a:t>customercareteam@nccoastalpines.org</a:t>
            </a:r>
            <a:endParaRPr lang="en-US" sz="3700"/>
          </a:p>
          <a:p>
            <a:r>
              <a:rPr lang="en-US" sz="3700"/>
              <a:t>1-800-284-4475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928799-E498-4384-8412-E0613F0B6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0F6259-EAE3-44E1-9CE8-AE242BB2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for joining us!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4AF29C-0610-4FC8-BACC-AE600D6E9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1"/>
    </mc:Choice>
    <mc:Fallback xmlns="">
      <p:transition spd="slow" advTm="2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37BE61-C9F2-4ABB-BA7E-39485772B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3700"/>
          </a:p>
          <a:p>
            <a:endParaRPr lang="en-US" sz="3700"/>
          </a:p>
          <a:p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0CBC6E-F1C2-1F47-ABA1-B1BBE767C3DA}" type="slidenum">
              <a:rPr lang="en-US" smtClean="0">
                <a:solidFill>
                  <a:srgbClr val="C7C8CA"/>
                </a:solidFill>
              </a:rPr>
              <a:pPr>
                <a:defRPr/>
              </a:pPr>
              <a:t>2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AC8A53-AD5F-413F-AF05-9A6763E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57" y="2960508"/>
            <a:ext cx="10972800" cy="954793"/>
          </a:xfrm>
        </p:spPr>
        <p:txBody>
          <a:bodyPr>
            <a:normAutofit fontScale="90000"/>
          </a:bodyPr>
          <a:lstStyle/>
          <a:p>
            <a:r>
              <a:rPr lang="en-US" sz="5700"/>
              <a:t>Introduction to </a:t>
            </a:r>
            <a:br>
              <a:rPr lang="en-US" sz="5700"/>
            </a:br>
            <a:r>
              <a:rPr lang="en-US" sz="5700"/>
              <a:t>Girl Scouts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A30335-37D3-4E5C-9306-7B18CE6E1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3D0789-E191-4084-9BCF-BA0C194E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Why choose Girl Scouts?</a:t>
            </a:r>
          </a:p>
        </p:txBody>
      </p:sp>
      <p:pic>
        <p:nvPicPr>
          <p:cNvPr id="1026" name="Picture 2" descr="Volunteer reading to girls">
            <a:extLst>
              <a:ext uri="{FF2B5EF4-FFF2-40B4-BE49-F238E27FC236}">
                <a16:creationId xmlns:a16="http://schemas.microsoft.com/office/drawing/2014/main" id="{68B40882-DD3B-4FB6-A48E-DB665E68E49A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-1" b="-1"/>
          <a:stretch/>
        </p:blipFill>
        <p:spPr bwMode="auto">
          <a:xfrm>
            <a:off x="486833" y="1436688"/>
            <a:ext cx="10972800" cy="480060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E2E9261-159B-4C25-B377-D9942CEAA5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1667" y="6281711"/>
            <a:ext cx="549501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90CBC6E-F1C2-1F47-ABA1-B1BBE767C3D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A61901-6671-4355-A61C-150E361F6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68"/>
    </mc:Choice>
    <mc:Fallback xmlns="">
      <p:transition spd="slow" advTm="7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lose up of a person&#10;&#10;Description automatically generated">
            <a:extLst>
              <a:ext uri="{FF2B5EF4-FFF2-40B4-BE49-F238E27FC236}">
                <a16:creationId xmlns:a16="http://schemas.microsoft.com/office/drawing/2014/main" id="{16D05E4E-4F8B-4A14-BF7A-898615B709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82" r="182"/>
          <a:stretch>
            <a:fillRect/>
          </a:stretch>
        </p:blipFill>
        <p:spPr>
          <a:xfrm>
            <a:off x="879475" y="1690688"/>
            <a:ext cx="5229225" cy="21986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A57AC-75DB-422F-AC57-FE0362770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0CBC6E-F1C2-1F47-ABA1-B1BBE767C3DA}" type="slidenum">
              <a:rPr lang="en-US" smtClean="0">
                <a:solidFill>
                  <a:srgbClr val="C7C8CA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FDC6436-7F6D-4DC6-8904-3A977979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700"/>
              <a:t>4 Pillars of Girl Scouts</a:t>
            </a:r>
          </a:p>
        </p:txBody>
      </p:sp>
      <p:pic>
        <p:nvPicPr>
          <p:cNvPr id="20" name="Picture 19" descr="A group of people rowing a boat in the water&#10;&#10;Description automatically generated">
            <a:extLst>
              <a:ext uri="{FF2B5EF4-FFF2-40B4-BE49-F238E27FC236}">
                <a16:creationId xmlns:a16="http://schemas.microsoft.com/office/drawing/2014/main" id="{E9542EC9-E42E-41A8-943B-062570175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663" y="1690688"/>
            <a:ext cx="5132388" cy="2198688"/>
          </a:xfrm>
          <a:prstGeom prst="rect">
            <a:avLst/>
          </a:prstGeom>
        </p:spPr>
      </p:pic>
      <p:pic>
        <p:nvPicPr>
          <p:cNvPr id="21" name="Picture 2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B5B68E2-38B7-47FA-A77C-69FE1883A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475" y="3971925"/>
            <a:ext cx="5229225" cy="2133600"/>
          </a:xfrm>
          <a:prstGeom prst="rect">
            <a:avLst/>
          </a:prstGeom>
        </p:spPr>
      </p:pic>
      <p:pic>
        <p:nvPicPr>
          <p:cNvPr id="22" name="Picture 21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C4885FC3-BB27-4086-98A1-D295E0012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9663" y="3971925"/>
            <a:ext cx="5132388" cy="2133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6D064B-5F01-48A3-AC2C-9538380E4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90"/>
    </mc:Choice>
    <mc:Fallback xmlns="">
      <p:transition spd="slow" advTm="12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84C771-5A13-40B1-A8CE-369C8238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5 ways Girl Scouts thrive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DC580-AEF7-4679-8B94-F13DE8C8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667" y="6281711"/>
            <a:ext cx="549501" cy="3661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C12AA3-6E81-C746-8BB2-6661939CBDDC}" type="slidenum">
              <a:rPr lang="en-US" smtClean="0">
                <a:solidFill>
                  <a:srgbClr val="C7C8CA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C7C8CA"/>
              </a:solidFill>
            </a:endParaRPr>
          </a:p>
        </p:txBody>
      </p:sp>
      <p:pic>
        <p:nvPicPr>
          <p:cNvPr id="24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E49304-2CCA-497E-9622-F33394F15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891" y="1969581"/>
            <a:ext cx="3850256" cy="4025894"/>
          </a:xfrm>
          <a:prstGeom prst="rect">
            <a:avLst/>
          </a:prstGeom>
        </p:spPr>
      </p:pic>
      <p:pic>
        <p:nvPicPr>
          <p:cNvPr id="28" name="Picture 28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F9430EF-2B57-4BBA-BA58-4D0F814B9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75447" y="2418273"/>
            <a:ext cx="6363009" cy="358099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96D219-D699-486B-9F43-43A6B61E8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5"/>
    </mc:Choice>
    <mc:Fallback xmlns="">
      <p:transition spd="slow" advTm="4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03F1-565D-41A0-B484-EF029025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FUN with PURPOSE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77634-0026-4D34-8797-8005C0DA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AA3-6E81-C746-8BB2-6661939CBDDC}" type="slidenum">
              <a:rPr lang="en-US" smtClean="0">
                <a:solidFill>
                  <a:srgbClr val="C7C8CA"/>
                </a:solidFill>
              </a:rPr>
              <a:pPr/>
              <a:t>6</a:t>
            </a:fld>
            <a:endParaRPr lang="en-US">
              <a:solidFill>
                <a:srgbClr val="C7C8CA"/>
              </a:solidFill>
            </a:endParaRPr>
          </a:p>
        </p:txBody>
      </p:sp>
      <p:pic>
        <p:nvPicPr>
          <p:cNvPr id="5" name="Picture 5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2C964467-C82D-486C-8CBE-EE2B8C1AA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834" y="1716311"/>
            <a:ext cx="9816859" cy="46762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BD8047-3B95-455C-A327-7F1DEDB90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6"/>
    </mc:Choice>
    <mc:Fallback xmlns="">
      <p:transition spd="slow" advTm="2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0CBC6E-F1C2-1F47-ABA1-B1BBE767C3DA}" type="slidenum">
              <a:rPr lang="en-US" smtClean="0">
                <a:solidFill>
                  <a:srgbClr val="C7C8CA"/>
                </a:solidFill>
              </a:rPr>
              <a:pPr>
                <a:defRPr/>
              </a:pPr>
              <a:t>7</a:t>
            </a:fld>
            <a:endParaRPr lang="en-US">
              <a:solidFill>
                <a:srgbClr val="C7C8CA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609EB9-E836-4B76-806B-9B3262B6E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170" y="3204923"/>
            <a:ext cx="10972800" cy="954793"/>
          </a:xfrm>
        </p:spPr>
        <p:txBody>
          <a:bodyPr>
            <a:normAutofit fontScale="90000"/>
          </a:bodyPr>
          <a:lstStyle/>
          <a:p>
            <a:r>
              <a:rPr lang="en-US" sz="5700"/>
              <a:t>Frequently </a:t>
            </a:r>
            <a:br>
              <a:rPr lang="en-US" sz="5700"/>
            </a:br>
            <a:r>
              <a:rPr lang="en-US" sz="5700"/>
              <a:t>Asked</a:t>
            </a:r>
            <a:br>
              <a:rPr lang="en-US" sz="5700"/>
            </a:br>
            <a:r>
              <a:rPr lang="en-US" sz="5700"/>
              <a:t>Questions</a:t>
            </a:r>
            <a:br>
              <a:rPr lang="en-US" sz="5700"/>
            </a:br>
            <a:endParaRPr lang="en-US" sz="57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DEB08E-360D-45AD-9AAA-91D849F38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"/>
    </mc:Choice>
    <mc:Fallback xmlns="">
      <p:transition spd="slow" advTm="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32A85-D538-42B5-A913-96EFCA4B5DD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237742" y="2058838"/>
            <a:ext cx="4206499" cy="4730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2260" indent="-302260">
              <a:lnSpc>
                <a:spcPct val="90000"/>
              </a:lnSpc>
            </a:pPr>
            <a:endParaRPr lang="en-US" sz="2200"/>
          </a:p>
          <a:p>
            <a:pPr marL="302260" indent="-302260">
              <a:lnSpc>
                <a:spcPct val="90000"/>
              </a:lnSpc>
            </a:pPr>
            <a:endParaRPr lang="en-US" sz="2200"/>
          </a:p>
          <a:p>
            <a:pPr>
              <a:lnSpc>
                <a:spcPct val="90000"/>
              </a:lnSpc>
            </a:pPr>
            <a:r>
              <a:rPr lang="en-US" sz="2800"/>
              <a:t>Learn more about the activities of these grade levels on our website: 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 marL="0" indent="0">
              <a:lnSpc>
                <a:spcPct val="90000"/>
              </a:lnSpc>
              <a:buNone/>
            </a:pPr>
            <a:r>
              <a:rPr lang="en-US" sz="2200">
                <a:hlinkClick r:id="rId5"/>
              </a:rPr>
              <a:t>https://www.nccoastalpines.org/en/about-girl-scouts/our-program/grade-levels.html</a:t>
            </a:r>
          </a:p>
          <a:p>
            <a:pPr marL="302260" indent="-302260">
              <a:lnSpc>
                <a:spcPct val="90000"/>
              </a:lnSpc>
            </a:pPr>
            <a:endParaRPr lang="en-US" sz="22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6B6A3-B12B-4D75-85D9-6CE693DF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667" y="6281711"/>
            <a:ext cx="549501" cy="3661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C12AA3-6E81-C746-8BB2-6661939CBDD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29912-EFB8-42EA-A2FD-89AD01C1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What level will my daughter be when she joins?</a:t>
            </a:r>
          </a:p>
        </p:txBody>
      </p:sp>
      <p:pic>
        <p:nvPicPr>
          <p:cNvPr id="7" name="Picture 7" descr="A group of women posing for a photo&#10;&#10;Description generated with very high confidence">
            <a:extLst>
              <a:ext uri="{FF2B5EF4-FFF2-40B4-BE49-F238E27FC236}">
                <a16:creationId xmlns:a16="http://schemas.microsoft.com/office/drawing/2014/main" id="{DA5877AC-37B5-481F-BEA6-E2A9CBCD5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95" y="1714573"/>
            <a:ext cx="6006860" cy="48665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6D1649-B0A0-4CF3-8AA3-39FB2FBB8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4"/>
    </mc:Choice>
    <mc:Fallback xmlns="">
      <p:transition spd="slow" advTm="3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B493F-CF85-4A0C-9C10-BA94E83D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76" y="260842"/>
            <a:ext cx="9763681" cy="954793"/>
          </a:xfrm>
        </p:spPr>
        <p:txBody>
          <a:bodyPr anchor="ctr">
            <a:normAutofit/>
          </a:bodyPr>
          <a:lstStyle/>
          <a:p>
            <a:r>
              <a:rPr lang="en-US"/>
              <a:t>How many badges will she complete to move to the next level?</a:t>
            </a:r>
          </a:p>
        </p:txBody>
      </p:sp>
      <p:pic>
        <p:nvPicPr>
          <p:cNvPr id="3074" name="Picture 2" descr="Here's a small sample of the many badges Girl Scouts can earn">
            <a:extLst>
              <a:ext uri="{FF2B5EF4-FFF2-40B4-BE49-F238E27FC236}">
                <a16:creationId xmlns:a16="http://schemas.microsoft.com/office/drawing/2014/main" id="{DD7E10BE-A94C-42F1-A157-3A170C8155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31048" y="1828801"/>
            <a:ext cx="10222525" cy="424234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0027-04C9-46C0-9EC2-C83BA895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667" y="6281711"/>
            <a:ext cx="549501" cy="3661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C12AA3-6E81-C746-8BB2-6661939CBDD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90D69E-0A90-4DF3-BCA2-D7E3488A7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3"/>
    </mc:Choice>
    <mc:Fallback xmlns="">
      <p:transition spd="slow" advTm="2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1_pink header_v1">
  <a:themeElements>
    <a:clrScheme name="GS-Brand-Theme">
      <a:dk1>
        <a:sysClr val="windowText" lastClr="000000"/>
      </a:dk1>
      <a:lt1>
        <a:sysClr val="window" lastClr="FFFFFF"/>
      </a:lt1>
      <a:dk2>
        <a:srgbClr val="00AE58"/>
      </a:dk2>
      <a:lt2>
        <a:srgbClr val="C7C8CA"/>
      </a:lt2>
      <a:accent1>
        <a:srgbClr val="00AAE5"/>
      </a:accent1>
      <a:accent2>
        <a:srgbClr val="EC008B"/>
      </a:accent2>
      <a:accent3>
        <a:srgbClr val="B2D235"/>
      </a:accent3>
      <a:accent4>
        <a:srgbClr val="FAA61A"/>
      </a:accent4>
      <a:accent5>
        <a:srgbClr val="6E298D"/>
      </a:accent5>
      <a:accent6>
        <a:srgbClr val="004E99"/>
      </a:accent6>
      <a:hlink>
        <a:srgbClr val="004E99"/>
      </a:hlink>
      <a:folHlink>
        <a:srgbClr val="6E29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_GSUSA_Green-Gradient-Template_Trefoil-Sans_16.9.pptx" id="{45E1B7B0-BBBF-4229-85C3-66FBB13A1085}" vid="{E6E21143-4570-4A97-B6C2-64B478FD10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8780DAFFBEB408615196AA1E25556" ma:contentTypeVersion="2" ma:contentTypeDescription="Create a new document." ma:contentTypeScope="" ma:versionID="a73f88fd90aa2267cc06466354263144">
  <xsd:schema xmlns:xsd="http://www.w3.org/2001/XMLSchema" xmlns:xs="http://www.w3.org/2001/XMLSchema" xmlns:p="http://schemas.microsoft.com/office/2006/metadata/properties" xmlns:ns3="a579a00d-6109-4193-95c6-d1a42841233a" targetNamespace="http://schemas.microsoft.com/office/2006/metadata/properties" ma:root="true" ma:fieldsID="def924fe4bfdb541ad78dae8966c3d94" ns3:_="">
    <xsd:import namespace="a579a00d-6109-4193-95c6-d1a4284123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9a00d-6109-4193-95c6-d1a428412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4C8F1-6260-4226-9388-EEA68032C1EE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a579a00d-6109-4193-95c6-d1a42841233a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3742960-BFA6-4321-932E-19BA47F330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2A44BA-4D31-40F8-BCD4-62D4D1748C0D}">
  <ds:schemaRefs>
    <ds:schemaRef ds:uri="a579a00d-6109-4193-95c6-d1a4284123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Widescreen</PresentationFormat>
  <Paragraphs>62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Courier New</vt:lpstr>
      <vt:lpstr>Lucida Grande</vt:lpstr>
      <vt:lpstr>Omnes_GirlScouts Semibold</vt:lpstr>
      <vt:lpstr>STIXGeneral-Regular</vt:lpstr>
      <vt:lpstr>Trefoil Sans</vt:lpstr>
      <vt:lpstr>Trefoil Sans SemiBold</vt:lpstr>
      <vt:lpstr>Presentation1_pink header_v1</vt:lpstr>
      <vt:lpstr>Welcome!</vt:lpstr>
      <vt:lpstr>Introduction to  Girl Scouts</vt:lpstr>
      <vt:lpstr>Why choose Girl Scouts?</vt:lpstr>
      <vt:lpstr>4 Pillars of Girl Scouts</vt:lpstr>
      <vt:lpstr>5 ways Girl Scouts thrive</vt:lpstr>
      <vt:lpstr>FUN with PURPOSE</vt:lpstr>
      <vt:lpstr>Frequently  Asked Questions </vt:lpstr>
      <vt:lpstr>What level will my daughter be when she joins?</vt:lpstr>
      <vt:lpstr>How many badges will she complete to move to the next level?</vt:lpstr>
      <vt:lpstr>What is the time commitment?</vt:lpstr>
      <vt:lpstr>What is the Girl Scout uniform, and will she need it?</vt:lpstr>
      <vt:lpstr>How do we join?</vt:lpstr>
      <vt:lpstr>Thanks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Amanda Crompton</dc:creator>
  <cp:lastModifiedBy>Kathryn High Wester</cp:lastModifiedBy>
  <cp:revision>1</cp:revision>
  <dcterms:created xsi:type="dcterms:W3CDTF">2020-04-06T16:26:50Z</dcterms:created>
  <dcterms:modified xsi:type="dcterms:W3CDTF">2020-04-20T00:50:32Z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0x010100E2A8780DAFFBEB408615196AA1E25556</vt:lpwstr>
  </property>
</Properties>
</file>